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  <p:sldId id="264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0F10EBDC-8AE3-4EF5-A442-FDB778D12670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17EA286-A90C-4ED4-9376-2DD6CD97108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0EBDC-8AE3-4EF5-A442-FDB778D12670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A286-A90C-4ED4-9376-2DD6CD9710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0EBDC-8AE3-4EF5-A442-FDB778D12670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A286-A90C-4ED4-9376-2DD6CD9710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F10EBDC-8AE3-4EF5-A442-FDB778D12670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17EA286-A90C-4ED4-9376-2DD6CD97108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F10EBDC-8AE3-4EF5-A442-FDB778D12670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17EA286-A90C-4ED4-9376-2DD6CD97108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0EBDC-8AE3-4EF5-A442-FDB778D12670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A286-A90C-4ED4-9376-2DD6CD97108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0EBDC-8AE3-4EF5-A442-FDB778D12670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A286-A90C-4ED4-9376-2DD6CD97108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F10EBDC-8AE3-4EF5-A442-FDB778D12670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17EA286-A90C-4ED4-9376-2DD6CD97108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0EBDC-8AE3-4EF5-A442-FDB778D12670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EA286-A90C-4ED4-9376-2DD6CD97108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F10EBDC-8AE3-4EF5-A442-FDB778D12670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17EA286-A90C-4ED4-9376-2DD6CD971088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F10EBDC-8AE3-4EF5-A442-FDB778D12670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17EA286-A90C-4ED4-9376-2DD6CD971088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F10EBDC-8AE3-4EF5-A442-FDB778D12670}" type="datetimeFigureOut">
              <a:rPr lang="ru-RU" smtClean="0"/>
              <a:t>27.09.2024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17EA286-A90C-4ED4-9376-2DD6CD97108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МБУ Комитет по образованию</a:t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МО «Заларинский район».</a:t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/>
              <a:t>Единая неделя профилактики правонарушений «Высокая ответственность»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Сентябрь, 2024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260648"/>
            <a:ext cx="7467600" cy="764704"/>
          </a:xfrm>
        </p:spPr>
        <p:txBody>
          <a:bodyPr>
            <a:normAutofit fontScale="90000"/>
          </a:bodyPr>
          <a:lstStyle/>
          <a:p>
            <a:pPr lvl="0" algn="r"/>
            <a:r>
              <a:rPr lang="ru-RU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МБОУ Солерудниковская гимназия</a:t>
            </a:r>
            <a:r>
              <a:rPr lang="ru-RU" b="1" dirty="0" smtClean="0">
                <a:solidFill>
                  <a:srgbClr val="002060"/>
                </a:solidFill>
              </a:rPr>
              <a:t/>
            </a:r>
            <a:br>
              <a:rPr lang="ru-RU" b="1" dirty="0" smtClean="0">
                <a:solidFill>
                  <a:srgbClr val="002060"/>
                </a:solidFill>
              </a:rPr>
            </a:b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23528" y="3356992"/>
            <a:ext cx="3935288" cy="504056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sz="2100" dirty="0" smtClean="0">
                <a:latin typeface="Times New Roman" pitchFamily="18" charset="0"/>
                <a:cs typeface="Times New Roman" pitchFamily="18" charset="0"/>
              </a:rPr>
              <a:t>Единый урок мира «В памяти храним»</a:t>
            </a:r>
          </a:p>
          <a:p>
            <a:endParaRPr lang="ru-RU" dirty="0"/>
          </a:p>
        </p:txBody>
      </p:sp>
      <p:pic>
        <p:nvPicPr>
          <p:cNvPr id="1026" name="Picture 2" descr="20240904_100005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536" y="3645024"/>
            <a:ext cx="3625850" cy="272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259632" y="548680"/>
            <a:ext cx="64442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Создание интерактивного плаката «Я рисую мир!»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IMG-1e74cf325fa05bfa424da7cdccb60c80-V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91680" y="908720"/>
            <a:ext cx="5395912" cy="234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4211960" y="3212976"/>
            <a:ext cx="49320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Флешмоб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«Если друг не смеется - ты включи ему солнце», «Танец дружбы», «Мы за мир!»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0" name="Picture 6" descr="Screenshot_20240909_113635_VK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39952" y="3861048"/>
            <a:ext cx="4646612" cy="2713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188640"/>
            <a:ext cx="7467600" cy="490066"/>
          </a:xfrm>
        </p:spPr>
        <p:txBody>
          <a:bodyPr>
            <a:noAutofit/>
          </a:bodyPr>
          <a:lstStyle/>
          <a:p>
            <a:pPr algn="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МБОУ НОВОЧЕРЕМХОВСКАЯ ООШ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908720"/>
            <a:ext cx="3970784" cy="31663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1900" dirty="0" smtClean="0">
                <a:latin typeface="Times New Roman" pitchFamily="18" charset="0"/>
                <a:cs typeface="Times New Roman" pitchFamily="18" charset="0"/>
              </a:rPr>
              <a:t>Единый урок мира «В памяти храним»</a:t>
            </a:r>
          </a:p>
          <a:p>
            <a:endParaRPr lang="ru-RU" dirty="0"/>
          </a:p>
        </p:txBody>
      </p:sp>
      <p:pic>
        <p:nvPicPr>
          <p:cNvPr id="4" name="Рисунок 3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9552" y="1268760"/>
            <a:ext cx="3384376" cy="237626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55576" y="371703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Родительское собрание «Профилактика терроризма и экстремизма»</a:t>
            </a:r>
          </a:p>
        </p:txBody>
      </p:sp>
      <p:pic>
        <p:nvPicPr>
          <p:cNvPr id="6" name="Рисунок 5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59632" y="4365104"/>
            <a:ext cx="3528392" cy="2304256"/>
          </a:xfrm>
          <a:prstGeom prst="rect">
            <a:avLst/>
          </a:prstGeom>
        </p:spPr>
      </p:pic>
      <p:pic>
        <p:nvPicPr>
          <p:cNvPr id="16387" name="Рисунок 1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20072" y="1484784"/>
            <a:ext cx="2409825" cy="1809750"/>
          </a:xfrm>
          <a:prstGeom prst="rect">
            <a:avLst/>
          </a:prstGeom>
          <a:noFill/>
        </p:spPr>
      </p:pic>
      <p:pic>
        <p:nvPicPr>
          <p:cNvPr id="16386" name="Рисунок 2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940152" y="3068960"/>
            <a:ext cx="2543175" cy="1905000"/>
          </a:xfrm>
          <a:prstGeom prst="rect">
            <a:avLst/>
          </a:prstGeom>
          <a:noFill/>
        </p:spPr>
      </p:pic>
      <p:pic>
        <p:nvPicPr>
          <p:cNvPr id="16385" name="Рисунок 6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76056" y="4941168"/>
            <a:ext cx="2286000" cy="1714500"/>
          </a:xfrm>
          <a:prstGeom prst="rect">
            <a:avLst/>
          </a:prstGeom>
          <a:noFill/>
        </p:spPr>
      </p:pic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2266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4171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4644008" y="847164"/>
            <a:ext cx="39604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«О, спорт - ты МИР!»  спортивное мероприятие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0"/>
            <a:ext cx="7467600" cy="1143000"/>
          </a:xfrm>
        </p:spPr>
        <p:txBody>
          <a:bodyPr/>
          <a:lstStyle/>
          <a:p>
            <a:pPr algn="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МБОУ Мойганская СОШ</a:t>
            </a:r>
            <a:b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2"/>
          <p:cNvSpPr>
            <a:spLocks noChangeArrowheads="1"/>
          </p:cNvSpPr>
          <p:nvPr/>
        </p:nvSpPr>
        <p:spPr bwMode="auto">
          <a:xfrm>
            <a:off x="251520" y="548680"/>
            <a:ext cx="237795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ru-RU" altLang="ru-RU" dirty="0">
                <a:latin typeface="Times New Roman" pitchFamily="18" charset="0"/>
                <a:cs typeface="Times New Roman" pitchFamily="18" charset="0"/>
              </a:rPr>
              <a:t>Акция «Капля жизни»</a:t>
            </a:r>
          </a:p>
        </p:txBody>
      </p:sp>
      <p:pic>
        <p:nvPicPr>
          <p:cNvPr id="5" name="Picture 4" descr="https://sun9-63.userapi.com/s/v1/ig2/mLRD_KDZrZKAl7dIby_-vi6pS9EEohzyVL6eiyTELj0Sc5bftR7EqtWhxoes-Y39YTNtOmPO5C31HJA3lkJ0ZknM.jpg?quality=95&amp;as=32x32,48x48,72x72,108x108,160x160,240x240,360x360,480x480,540x540,640x640,720x720,1080x1080,1280x1280,1440x1440,1600x1600&amp;from=bu&amp;u=Cr9IgQZcaHrXtOtVkntnihZpyNbbIA4cjenJfLMtLNM&amp;cs=1280x128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7584" y="980728"/>
            <a:ext cx="2726059" cy="1440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 descr="https://sun9-52.userapi.com/s/v1/ig2/v-zjHXuz_QxqSgZx_Qzj0m_bWnXNuEgLDxXZVoqk-JHv5WYoy1JQM4t1s-Tg5ppRCzyae7Y0vL9wjYlvdj4sy0HL.jpg?quality=95&amp;as=32x32,48x48,72x72,108x108,160x160,240x240,360x360,480x480,540x540,640x640,720x720,1080x1080,1280x1280,1440x1440,1600x1600&amp;from=bu&amp;u=tgLufR3jRsXWpX_2oQ0GFbje-hMWPILQcg4-_MzZXOc&amp;cs=1280x1280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2492896"/>
            <a:ext cx="2664296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539552" y="5229200"/>
            <a:ext cx="43204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«Воспитанный ученик» - инструктажи по правилам поведения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школе.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«Я – пассажир» - повторение правил поведения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автобусе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8" descr="https://sun9-51.userapi.com/s/v1/ig2/cN7blB5oVKAWyttiQnEjUCmcYtQuRnyo4zSAgvyFInoQ2fWt20CYmG8AQlcHm4yL9vyHkFKTgiUq5Ylz1h-tBJOZ.jpg?quality=95&amp;as=32x24,48x36,72x54,108x81,160x120,240x180,360x270,480x360,540x405,640x480,720x540,1080x810,1280x960,1440x1080,2560x1920&amp;from=bu&amp;u=F0l5aeQJUVSuqGNzLhMl_kTavEceJZqMu4T_tJKN95I&amp;cs=1280x960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00192" y="4941168"/>
            <a:ext cx="2232248" cy="167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0" descr="https://sun9-54.userapi.com/s/v1/ig2/Sp251OeTz0a0cGblqoCP5a9t3R2j-dau3HrAQYSLbS7nGoCK00NkcbnNPGG7yhNaAV6uZnox2FAv3kZAlqDr--_j.jpg?quality=95&amp;as=32x43,48x64,72x96,108x144,160x213,240x320,360x480,480x640,540x720,640x853,720x960,1080x1440,1280x1707,1440x1920,1920x2560&amp;from=bu&amp;u=6nUkHMwFXSvHUXu8n-Nq9eCWB0TNuzR4_zz8VXkPJCQ&amp;cs=1620x2160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32040" y="4581128"/>
            <a:ext cx="1288200" cy="171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3707904" y="76470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«Права ребёнка и его обязанность» - родительское собрание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5" descr="https://sun9-17.userapi.com/s/v1/ig2/YPcz39GzKmPKvdmZ_sGy7j-gQ4UWUiZL4q3dSHat6v42vhrcbiyCCl9CBfwRGZ2qsB7Re4RRJLX5bnKBdWggrbGa.jpg?quality=95&amp;as=32x24,48x36,72x54,108x81,160x120,240x180,360x270,480x360,540x405,640x480,720x540,1080x810,1280x960&amp;from=bu&amp;u=FBrhuYrMbVdT45WK0OzDWon2ZSKtTBXu7JU3jQO7W_w&amp;cs=1280x960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23928" y="1484784"/>
            <a:ext cx="3864868" cy="28983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262</TotalTime>
  <Words>119</Words>
  <Application>Microsoft Office PowerPoint</Application>
  <PresentationFormat>Экран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Эркер</vt:lpstr>
      <vt:lpstr>МБУ Комитет по образованию МО «Заларинский район». Единая неделя профилактики правонарушений «Высокая ответственность» </vt:lpstr>
      <vt:lpstr>МБОУ Солерудниковская гимназия </vt:lpstr>
      <vt:lpstr>МБОУ НОВОЧЕРЕМХОВСКАЯ ООШ</vt:lpstr>
      <vt:lpstr>МБОУ Мойганская СОШ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МБУ Комитет по образованию МО «Заларинский район». Неделя профилактики аутоагрессивного поведения среди несовершеннолетних «Разноцветная неделя».</dc:title>
  <dc:creator>эльвира</dc:creator>
  <cp:lastModifiedBy>Банников Алексей</cp:lastModifiedBy>
  <cp:revision>13</cp:revision>
  <dcterms:created xsi:type="dcterms:W3CDTF">2024-09-27T00:23:18Z</dcterms:created>
  <dcterms:modified xsi:type="dcterms:W3CDTF">2024-09-27T06:01:39Z</dcterms:modified>
</cp:coreProperties>
</file>