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91F51F-B489-4D69-9652-2410A23D01EB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F98814-99F9-4E3E-AB4E-D2E1CEF07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5229200"/>
            <a:ext cx="6190456" cy="58145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МО Заларинский район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196752"/>
            <a:ext cx="7668344" cy="230425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Неделя правовых знаний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 «Равноправие»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1988840"/>
            <a:ext cx="3461940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9792" y="3645024"/>
            <a:ext cx="3127995" cy="3059415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707904" y="188640"/>
            <a:ext cx="4936976" cy="58092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>МБОУ  Троицкая СОШ</a:t>
            </a:r>
            <a:endParaRPr kumimoji="0" lang="ru-RU" sz="3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772816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классный час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«Такие равные права, такие разные права».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664296" cy="1656184"/>
          </a:xfrm>
          <a:prstGeom prst="rect">
            <a:avLst/>
          </a:prstGeom>
          <a:noFill/>
          <a:ln>
            <a:noFill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9512" y="5101733"/>
            <a:ext cx="23042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 с правовыми документами Уголка правовых знаний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2564904"/>
            <a:ext cx="3347070" cy="200449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6012160" y="4221088"/>
            <a:ext cx="2592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Классный час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«Мои права и обязанности»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07904" y="836712"/>
            <a:ext cx="2846760" cy="21119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707904" y="116632"/>
            <a:ext cx="4936976" cy="58092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>МБОУ  Бабагайская  СОШ</a:t>
            </a:r>
            <a:endParaRPr kumimoji="0" lang="ru-RU" sz="3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Текстовое поле 17"/>
          <p:cNvSpPr txBox="1"/>
          <p:nvPr/>
        </p:nvSpPr>
        <p:spPr>
          <a:xfrm>
            <a:off x="971600" y="116632"/>
            <a:ext cx="2376263" cy="373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66700">
              <a:lnSpc>
                <a:spcPct val="114000"/>
              </a:lnSpc>
            </a:pP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Квест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игра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«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Права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и я»</a:t>
            </a:r>
          </a:p>
        </p:txBody>
      </p:sp>
      <p:pic>
        <p:nvPicPr>
          <p:cNvPr id="12" name="Изображение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7744" y="836713"/>
            <a:ext cx="1872208" cy="2232248"/>
          </a:xfrm>
          <a:prstGeom prst="rect">
            <a:avLst/>
          </a:prstGeom>
        </p:spPr>
      </p:pic>
      <p:pic>
        <p:nvPicPr>
          <p:cNvPr id="13" name="Изображение 11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3" y="548681"/>
            <a:ext cx="1800200" cy="2376264"/>
          </a:xfrm>
          <a:prstGeom prst="rect">
            <a:avLst/>
          </a:prstGeom>
        </p:spPr>
      </p:pic>
      <p:sp>
        <p:nvSpPr>
          <p:cNvPr id="14" name="Текстовое поле 16"/>
          <p:cNvSpPr txBox="1"/>
          <p:nvPr/>
        </p:nvSpPr>
        <p:spPr>
          <a:xfrm>
            <a:off x="4427984" y="620688"/>
            <a:ext cx="4182745" cy="651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66700">
              <a:lnSpc>
                <a:spcPct val="114000"/>
              </a:lnSpc>
            </a:pP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Познавательная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игра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«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Знатоки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конституции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» в 10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-11 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классе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 </a:t>
            </a:r>
          </a:p>
        </p:txBody>
      </p:sp>
      <p:pic>
        <p:nvPicPr>
          <p:cNvPr id="15" name="Изображение 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1268760"/>
            <a:ext cx="3023875" cy="2160240"/>
          </a:xfrm>
          <a:prstGeom prst="rect">
            <a:avLst/>
          </a:prstGeom>
        </p:spPr>
      </p:pic>
      <p:sp>
        <p:nvSpPr>
          <p:cNvPr id="16" name="Текстовое поле 15"/>
          <p:cNvSpPr txBox="1"/>
          <p:nvPr/>
        </p:nvSpPr>
        <p:spPr>
          <a:xfrm>
            <a:off x="0" y="3068960"/>
            <a:ext cx="4860032" cy="934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66700">
              <a:lnSpc>
                <a:spcPct val="114000"/>
              </a:lnSpc>
            </a:pP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Показ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видеороликов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мультфильмов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 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/>
              <a:ea typeface="Calibri" panose="020F0502020204030204"/>
            </a:endParaRPr>
          </a:p>
          <a:p>
            <a:pPr algn="ctr" defTabSz="266700">
              <a:lnSpc>
                <a:spcPct val="114000"/>
              </a:lnSpc>
            </a:pPr>
            <a:r>
              <a:rPr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и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фильмов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на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тему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/>
              <a:ea typeface="Calibri" panose="020F0502020204030204"/>
            </a:endParaRPr>
          </a:p>
          <a:p>
            <a:pPr algn="ctr" defTabSz="266700">
              <a:lnSpc>
                <a:spcPct val="114000"/>
              </a:lnSpc>
            </a:pP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  «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Права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ребёнка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»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для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ребят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 с 1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по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11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класс</a:t>
            </a:r>
            <a:endParaRPr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/>
              <a:ea typeface="Calibri" panose="020F0502020204030204"/>
            </a:endParaRPr>
          </a:p>
        </p:txBody>
      </p:sp>
      <p:pic>
        <p:nvPicPr>
          <p:cNvPr id="17" name="Изображение 12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9632" y="4005064"/>
            <a:ext cx="2448273" cy="2631187"/>
          </a:xfrm>
          <a:prstGeom prst="rect">
            <a:avLst/>
          </a:prstGeom>
        </p:spPr>
      </p:pic>
      <p:sp>
        <p:nvSpPr>
          <p:cNvPr id="18" name="Текстовое поле 14"/>
          <p:cNvSpPr txBox="1"/>
          <p:nvPr/>
        </p:nvSpPr>
        <p:spPr>
          <a:xfrm>
            <a:off x="6372200" y="3933056"/>
            <a:ext cx="2304256" cy="15121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266700">
              <a:lnSpc>
                <a:spcPct val="114000"/>
              </a:lnSpc>
            </a:pP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 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Распространены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полезные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ресурсы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для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родителей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 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через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 ВК </a:t>
            </a:r>
            <a:r>
              <a:rPr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Мессенджер</a:t>
            </a:r>
            <a:r>
              <a:rPr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Calibri" panose="020F0502020204030204"/>
              </a:rPr>
              <a:t>.</a:t>
            </a:r>
          </a:p>
        </p:txBody>
      </p:sp>
      <p:pic>
        <p:nvPicPr>
          <p:cNvPr id="19" name="Изображение 13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02402">
            <a:off x="4377180" y="3797880"/>
            <a:ext cx="1994535" cy="2610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707904" y="188640"/>
            <a:ext cx="4936976" cy="580926"/>
          </a:xfrm>
        </p:spPr>
        <p:txBody>
          <a:bodyPr>
            <a:noAutofit/>
          </a:bodyPr>
          <a:lstStyle/>
          <a:p>
            <a:pPr algn="r"/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  <a:t>МБОУ Бажирская ООШ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1916832"/>
            <a:ext cx="4392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классных</a:t>
            </a: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часов 1-9 классы </a:t>
            </a:r>
          </a:p>
          <a:p>
            <a:pPr lvl="0" algn="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«Конституция – основной закон государства» в рамках проекта – цикл внеурочных занятий «Разговоры о важном»  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C:\Users\учитель музыки\Desktop\школа\воспитательная работа\фото\2024-2025 уч.год\Равноправие\2а класс (1)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268248" cy="1613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C:\Users\учитель музыки\Desktop\школа\воспитательная работа\фото\2024-2025 уч.год\Равноправие\4а класс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212976"/>
            <a:ext cx="2232248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C:\Users\учитель музыки\Desktop\школа\воспитательная работа\фото\2024-2025 уч.год\Равноправие\5б-6б класс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2483768" y="764704"/>
            <a:ext cx="2304256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 descr="C:\Users\учитель музыки\Desktop\школа\воспитательная работа\фото\2024-2025 уч.год\Равноправие\8а класс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013176"/>
            <a:ext cx="2304256" cy="1728192"/>
          </a:xfrm>
          <a:prstGeom prst="rect">
            <a:avLst/>
          </a:prstGeom>
          <a:noFill/>
          <a:ln>
            <a:noFill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483768" y="3356992"/>
            <a:ext cx="194421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Родительская гостиная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 1-9 классов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Рисунок 20" descr="C:\Users\учитель музыки\Desktop\школа\воспитательная работа\фото\2024-2025 уч.год\Равноправие\Родительская гостинная (2)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212976"/>
            <a:ext cx="1754742" cy="3107710"/>
          </a:xfrm>
          <a:prstGeom prst="rect">
            <a:avLst/>
          </a:prstGeom>
          <a:noFill/>
          <a:ln>
            <a:noFill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148064" y="661919"/>
            <a:ext cx="34553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Защита проектов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Учись быть гражданином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1-9 классы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Рисунок 18" descr="C:\Users\учитель музыки\Desktop\школа\воспитательная работа\фото\2024-2025 уч.год\Равноправие\5а класс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4581128"/>
            <a:ext cx="2304255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Рисунок 21" descr="C:\Users\учитель музыки\Desktop\школа\воспитательная работа\фото\2024-2025 уч.год\Равноправие\Плакаты (5).jpe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1268760"/>
            <a:ext cx="2765957" cy="20752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Рисунок 22" descr="C:\Users\учитель музыки\Desktop\школа\воспитательная работа\фото\2024-2025 уч.год\Равноправие\Плакаты (2).jpeg"/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3645024"/>
            <a:ext cx="2569258" cy="19998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4941168"/>
            <a:ext cx="2393578" cy="177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7376" y="188640"/>
            <a:ext cx="5221088" cy="576064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  <a:t>МБОУ Заларинская СОШ№2</a:t>
            </a:r>
            <a:endParaRPr lang="ru-RU" sz="36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7504" y="133182"/>
            <a:ext cx="280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Оформление стендовой информации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проведении недели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2" name="Рисунок 21" descr="C:\Users\www\Desktop\Фото .Равноправие\20241212_114230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50361" y="1253895"/>
            <a:ext cx="2761401" cy="207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960254" y="646530"/>
            <a:ext cx="42358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 классных часов по теме недели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«Конституция – основной закон страны»,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«Мои права и обязанности»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Рисунок 22" descr="C:\Users\www\Desktop\Фото .Равноправие\20241213_113811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1484784"/>
            <a:ext cx="2295525" cy="239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1484784"/>
            <a:ext cx="3181350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251520" y="3933056"/>
            <a:ext cx="3600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Деловая игра «Под защитой закона»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Рисунок 25" descr="C:\Users\www\Desktop\Фото .Равноправие\20241213_150206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293096"/>
            <a:ext cx="2971800" cy="2228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Прямоугольник 26"/>
          <p:cNvSpPr/>
          <p:nvPr/>
        </p:nvSpPr>
        <p:spPr>
          <a:xfrm>
            <a:off x="3995936" y="393305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Викторина «Конституция моей страны»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Рисунок 27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4293096"/>
            <a:ext cx="244827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243</TotalTime>
  <Words>136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МО Заларинский район</vt:lpstr>
      <vt:lpstr>Презентация PowerPoint</vt:lpstr>
      <vt:lpstr>Презентация PowerPoint</vt:lpstr>
      <vt:lpstr>      МБОУ Бажирская ООШ</vt:lpstr>
      <vt:lpstr>      МБОУ Заларинская СОШ№2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 Заларинский район</dc:title>
  <dc:creator>эльвира</dc:creator>
  <cp:lastModifiedBy>Банников Алексей</cp:lastModifiedBy>
  <cp:revision>23</cp:revision>
  <dcterms:created xsi:type="dcterms:W3CDTF">2024-12-16T06:40:35Z</dcterms:created>
  <dcterms:modified xsi:type="dcterms:W3CDTF">2024-12-25T08:11:47Z</dcterms:modified>
</cp:coreProperties>
</file>