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91F51F-B489-4D69-9652-2410A23D01EB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0F98814-99F9-4E3E-AB4E-D2E1CEF07D9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F51F-B489-4D69-9652-2410A23D01EB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814-99F9-4E3E-AB4E-D2E1CEF07D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F51F-B489-4D69-9652-2410A23D01EB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814-99F9-4E3E-AB4E-D2E1CEF07D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91F51F-B489-4D69-9652-2410A23D01EB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0F98814-99F9-4E3E-AB4E-D2E1CEF07D9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91F51F-B489-4D69-9652-2410A23D01EB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0F98814-99F9-4E3E-AB4E-D2E1CEF07D9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F51F-B489-4D69-9652-2410A23D01EB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814-99F9-4E3E-AB4E-D2E1CEF07D9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F51F-B489-4D69-9652-2410A23D01EB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814-99F9-4E3E-AB4E-D2E1CEF07D9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91F51F-B489-4D69-9652-2410A23D01EB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F98814-99F9-4E3E-AB4E-D2E1CEF07D9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F51F-B489-4D69-9652-2410A23D01EB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814-99F9-4E3E-AB4E-D2E1CEF07D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91F51F-B489-4D69-9652-2410A23D01EB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0F98814-99F9-4E3E-AB4E-D2E1CEF07D9D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91F51F-B489-4D69-9652-2410A23D01EB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F98814-99F9-4E3E-AB4E-D2E1CEF07D9D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91F51F-B489-4D69-9652-2410A23D01EB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0F98814-99F9-4E3E-AB4E-D2E1CEF07D9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5229200"/>
            <a:ext cx="6190456" cy="581450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МО Заларинский район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1196752"/>
            <a:ext cx="7668344" cy="230425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Неделя профилактики ВИЧ-инфекции и пропаганды нравственных и семейных ценностей</a:t>
            </a:r>
          </a:p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 «Здоровая семья»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С рабочего стола\СОЦ ПЕДАГОГ\НЕДЕЛИ\Дружить здорово 2023\фото\IMG_20230118_14145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776" y="1268760"/>
            <a:ext cx="1418971" cy="1891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832" y="260648"/>
            <a:ext cx="5616624" cy="1008112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j-ea"/>
                <a:cs typeface="+mj-cs"/>
              </a:rPr>
              <a:t/>
            </a:r>
            <a:b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j-ea"/>
                <a:cs typeface="+mj-cs"/>
              </a:rPr>
            </a:br>
            <a: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/>
            </a:r>
            <a:b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</a:br>
            <a: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/>
            </a:r>
            <a:b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</a:br>
            <a: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/>
            </a:r>
            <a:b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</a:br>
            <a: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/>
            </a:r>
            <a:b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</a:br>
            <a: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/>
            </a:r>
            <a:b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</a:br>
            <a: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j-ea"/>
                <a:cs typeface="+mj-cs"/>
              </a:rPr>
              <a:t>МБОУ Хор-Тагнинская СОШ</a:t>
            </a:r>
            <a:r>
              <a:rPr lang="ru-RU" sz="36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j-ea"/>
                <a:cs typeface="+mj-cs"/>
              </a:rPr>
              <a:t/>
            </a:r>
            <a:br>
              <a:rPr lang="ru-RU" sz="36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j-ea"/>
                <a:cs typeface="+mj-cs"/>
              </a:rPr>
            </a:br>
            <a:endParaRPr lang="ru-RU" sz="3600" dirty="0"/>
          </a:p>
        </p:txBody>
      </p:sp>
      <p:pic>
        <p:nvPicPr>
          <p:cNvPr id="7" name="Picture 2" descr="D:\ПРОФ НЕДЕЛИ\фото отчет\SAM_2636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2564904"/>
            <a:ext cx="2102209" cy="1576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95536" y="620689"/>
            <a:ext cx="3600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</a:rPr>
              <a:t>Проектно-деловая игра </a:t>
            </a:r>
            <a:br>
              <a:rPr lang="ru-RU" sz="1600" b="1" dirty="0" smtClean="0">
                <a:solidFill>
                  <a:srgbClr val="002060"/>
                </a:solidFill>
              </a:rPr>
            </a:br>
            <a:r>
              <a:rPr lang="ru-RU" sz="1600" b="1" dirty="0" smtClean="0">
                <a:solidFill>
                  <a:srgbClr val="002060"/>
                </a:solidFill>
              </a:rPr>
              <a:t>«Скажи ВИЧ/</a:t>
            </a:r>
            <a:r>
              <a:rPr lang="ru-RU" sz="1600" b="1" dirty="0" err="1" smtClean="0">
                <a:solidFill>
                  <a:srgbClr val="002060"/>
                </a:solidFill>
              </a:rPr>
              <a:t>СПИДу</a:t>
            </a:r>
            <a:r>
              <a:rPr lang="ru-RU" sz="1600" b="1" dirty="0" smtClean="0">
                <a:solidFill>
                  <a:srgbClr val="002060"/>
                </a:solidFill>
              </a:rPr>
              <a:t> - НЕТ!»</a:t>
            </a:r>
            <a:endParaRPr lang="ru-RU" sz="1600" b="1" dirty="0">
              <a:solidFill>
                <a:srgbClr val="002060"/>
              </a:solidFill>
            </a:endParaRPr>
          </a:p>
        </p:txBody>
      </p:sp>
      <p:pic>
        <p:nvPicPr>
          <p:cNvPr id="6" name="Picture 5" descr="E:\Профилактика ВИЧ\SAM_161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1196752"/>
            <a:ext cx="2205457" cy="1654093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4067944" y="620688"/>
            <a:ext cx="49320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/>
                <a:ea typeface="+mn-ea"/>
                <a:cs typeface="+mn-cs"/>
              </a:rPr>
              <a:t>«ОТКРЫТЫЙ УРОК СТОП-ВИЧ_СПИД (2016) БРИЛЕВ», «Информационный ролик о ВИЧ для подростков»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4168" y="2852936"/>
            <a:ext cx="1974848" cy="1480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E:\Профилактика ВИЧ\SAM_1579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39952" y="2060848"/>
            <a:ext cx="1949989" cy="1462492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2627784" y="4149080"/>
            <a:ext cx="35157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/>
                <a:ea typeface="+mn-ea"/>
                <a:cs typeface="+mn-cs"/>
              </a:rPr>
              <a:t>Акция «Красная ленточка»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7" name="Picture 4" descr="C:\Users\Администратор\Desktop\Здоровая семья\фото\IMG-4f0e2e9d77a81941e9b2a32e72bfbf07-V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23928" y="4797152"/>
            <a:ext cx="2310717" cy="1779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4293096"/>
            <a:ext cx="1440160" cy="192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9712" y="4509120"/>
            <a:ext cx="1656184" cy="2207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" descr="C:\Users\Администратор\Desktop\НЕДЕЛИ 2023\4 Здоровая семья 2023\фото\IMG-8f40fe776406144ed829f2198ad32da0-V.jp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72200" y="4437112"/>
            <a:ext cx="2160240" cy="2033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C:\Users\Администратор\Desktop\Здоровая семья\фото\20231127_140915.jpg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4208" y="1484784"/>
            <a:ext cx="1979698" cy="160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 descr="C:\Users\main\Downloads\E4nsJEI_vc5pk9gGFxHHvu5pujTRu6QN8x1JRG_de4O6RlpDStXEA8X12spoDqSRiep4WDSVX2CKCD1-IRdYfMzm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95736" y="4797152"/>
            <a:ext cx="2153510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707904" y="188640"/>
            <a:ext cx="4936976" cy="580926"/>
          </a:xfrm>
        </p:spPr>
        <p:txBody>
          <a:bodyPr>
            <a:noAutofit/>
          </a:bodyPr>
          <a:lstStyle/>
          <a:p>
            <a:pPr algn="r"/>
            <a: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j-ea"/>
                <a:cs typeface="+mj-cs"/>
              </a:rPr>
              <a:t/>
            </a:r>
            <a:b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j-ea"/>
                <a:cs typeface="+mj-cs"/>
              </a:rPr>
            </a:br>
            <a: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/>
            </a:r>
            <a:b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</a:br>
            <a: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/>
            </a:r>
            <a:b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</a:br>
            <a: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/>
            </a:r>
            <a:b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</a:br>
            <a: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/>
            </a:r>
            <a:b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</a:br>
            <a: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/>
            </a:r>
            <a:b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</a:br>
            <a:r>
              <a:rPr lang="ru-RU" sz="2800" b="1" dirty="0" smtClean="0"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j-ea"/>
                <a:cs typeface="+mj-cs"/>
              </a:rPr>
              <a:t>МБОУ Холмогойская СОШ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4149080"/>
            <a:ext cx="47708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Классный час в 8 классе</a:t>
            </a:r>
          </a:p>
          <a:p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                                          «СПИД и ВИЧ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6" name="Picture 2" descr="C:\Users\main\Downloads\raeWhjg4sOKGyngYmRyBeVenDpi5s6YNxOZe4UqehBY3teTba7zvF5RvkrUnHMnvhDt-6d7X5TpY0AZvk8ZRtTMn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1960" y="4869160"/>
            <a:ext cx="2088232" cy="173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main\Downloads\bKeSDZeqNpCZHGUaxTVXPCLsfmsujjnb4KRpin-4K4zzS0FwkWULYmDvEWQhvCtXVbK7TUa3ymsOUr1BMmzM73AF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4581128"/>
            <a:ext cx="2188399" cy="1641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main\Downloads\ifg5e3q5_PIf91nqqNC0JS9AvQYNTG1s7CvQEvnAe2mB-NB1NCpOe8GposyHC76BaPUbv8i6D7P9dUHbPFzVlMm9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8144" y="4941168"/>
            <a:ext cx="2776213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5004048" y="764704"/>
            <a:ext cx="3168353" cy="350912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Эстафета «Мама, папа, я»</a:t>
            </a:r>
            <a:endParaRPr kumimoji="0" lang="ru-RU" b="1" i="0" u="none" strike="noStrike" kern="1200" cap="small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11" name="Picture 2" descr="C:\Users\main\Desktop\Архив 2021-2024 г\Учёт мероприятий 2022\папа, мама я - здоровая семья\изображение_viber_2022-12-24_15-15-11-703.jpg"/>
          <p:cNvPicPr>
            <a:picLocks noGrp="1" noChangeAspect="1" noChangeArrowheads="1"/>
          </p:cNvPicPr>
          <p:nvPr>
            <p:ph idx="1"/>
          </p:nvPr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55976" y="1412776"/>
            <a:ext cx="1908212" cy="2544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Users\main\Desktop\Архив 2021-2024 г\Учёт мероприятий 2022\папа, мама я - здоровая семья\изображение_viber_2022-12-24_15-15-08-832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88224" y="1916832"/>
            <a:ext cx="1846223" cy="246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179512" y="764704"/>
            <a:ext cx="3888432" cy="648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Изготовление </a:t>
            </a:r>
            <a:r>
              <a:rPr lang="ru-RU" b="1" dirty="0" err="1" smtClean="0">
                <a:solidFill>
                  <a:srgbClr val="002060"/>
                </a:solidFill>
              </a:rPr>
              <a:t>постера</a:t>
            </a:r>
            <a:endParaRPr lang="ru-RU" b="1" dirty="0" smtClean="0">
              <a:solidFill>
                <a:srgbClr val="002060"/>
              </a:solidFill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 «Моё представление о семье»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4" name="Picture 2" descr="C:\Users\main\Downloads\TLSfAgCHueB53eh1mD6n4FWhIIkiPU47r13mEXoIL-LJvr7V2VMsNpKA9fhS-vcNG0ydE71efkni3QuFSfnHgIDT (1)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6200000">
            <a:off x="696648" y="967649"/>
            <a:ext cx="2710144" cy="3600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88640"/>
            <a:ext cx="34563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b="1" dirty="0" smtClean="0">
                <a:solidFill>
                  <a:srgbClr val="002060"/>
                </a:solidFill>
              </a:rPr>
              <a:t>акция </a:t>
            </a:r>
            <a:r>
              <a:rPr lang="ru-RU" b="1" dirty="0">
                <a:solidFill>
                  <a:srgbClr val="002060"/>
                </a:solidFill>
              </a:rPr>
              <a:t>"Изобрази своё представление о </a:t>
            </a:r>
            <a:r>
              <a:rPr lang="ru-RU" b="1" dirty="0" smtClean="0">
                <a:solidFill>
                  <a:srgbClr val="002060"/>
                </a:solidFill>
              </a:rPr>
              <a:t>семье»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707904" y="188640"/>
            <a:ext cx="4936976" cy="580926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</a:br>
            <a: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</a:br>
            <a: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</a:br>
            <a: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</a:br>
            <a: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</a:br>
            <a: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</a:br>
            <a: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  <a:t>МБОУ  Троицкая СОШ</a:t>
            </a:r>
            <a:endParaRPr kumimoji="0" lang="ru-RU" sz="36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836712"/>
            <a:ext cx="4608512" cy="5112568"/>
          </a:xfrm>
          <a:prstGeom prst="rect">
            <a:avLst/>
          </a:prstGeom>
        </p:spPr>
      </p:pic>
      <p:pic>
        <p:nvPicPr>
          <p:cNvPr id="7" name="Рисунок 6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9992" y="1340768"/>
            <a:ext cx="4109365" cy="524726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4139952" y="76470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/>
              <a:t> </a:t>
            </a:r>
            <a:r>
              <a:rPr lang="ru-RU" b="1" dirty="0">
                <a:solidFill>
                  <a:srgbClr val="002060"/>
                </a:solidFill>
              </a:rPr>
              <a:t>занятие- тренинг </a:t>
            </a:r>
            <a:endParaRPr lang="ru-RU" b="1" dirty="0" smtClean="0">
              <a:solidFill>
                <a:srgbClr val="002060"/>
              </a:solidFill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"</a:t>
            </a:r>
            <a:r>
              <a:rPr lang="ru-RU" b="1" dirty="0">
                <a:solidFill>
                  <a:srgbClr val="002060"/>
                </a:solidFill>
              </a:rPr>
              <a:t>Мужчина и женщина"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563888" y="620688"/>
            <a:ext cx="4936976" cy="580926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</a:br>
            <a: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</a:br>
            <a: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</a:br>
            <a: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</a:br>
            <a: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</a:br>
            <a: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</a:br>
            <a:r>
              <a:rPr kumimoji="0" lang="ru-RU" sz="28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AA2B1E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/>
                <a:ea typeface="+mj-ea"/>
                <a:cs typeface="+mj-cs"/>
              </a:rPr>
              <a:t>МБОУ  Бабагайская  СОШ</a:t>
            </a:r>
            <a:endParaRPr kumimoji="0" lang="ru-RU" sz="36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Текстовое поле 12"/>
          <p:cNvSpPr txBox="1"/>
          <p:nvPr/>
        </p:nvSpPr>
        <p:spPr>
          <a:xfrm>
            <a:off x="251520" y="188640"/>
            <a:ext cx="3615690" cy="350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266700">
              <a:lnSpc>
                <a:spcPct val="114000"/>
              </a:lnSpc>
            </a:pPr>
            <a:r>
              <a:rPr sz="1600" b="1" dirty="0" err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Классный</a:t>
            </a:r>
            <a:r>
              <a:rPr sz="1600" b="1" dirty="0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sz="1600" b="1" dirty="0" err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час</a:t>
            </a:r>
            <a:r>
              <a:rPr sz="1600" b="1" dirty="0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«</a:t>
            </a:r>
            <a:r>
              <a:rPr sz="1600" b="1" dirty="0" err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Семейные</a:t>
            </a:r>
            <a:r>
              <a:rPr sz="1600" b="1" dirty="0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sz="1600" b="1" dirty="0" err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ценности</a:t>
            </a:r>
            <a:r>
              <a:rPr sz="1600" b="1" dirty="0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» </a:t>
            </a:r>
          </a:p>
        </p:txBody>
      </p:sp>
      <p:pic>
        <p:nvPicPr>
          <p:cNvPr id="6" name="Изображение 7" descr="IMG_20241205_14015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548680"/>
            <a:ext cx="3528392" cy="2646732"/>
          </a:xfrm>
          <a:prstGeom prst="rect">
            <a:avLst/>
          </a:prstGeom>
        </p:spPr>
      </p:pic>
      <p:sp>
        <p:nvSpPr>
          <p:cNvPr id="7" name="Текстовое поле 13"/>
          <p:cNvSpPr txBox="1"/>
          <p:nvPr/>
        </p:nvSpPr>
        <p:spPr>
          <a:xfrm>
            <a:off x="4499992" y="1844824"/>
            <a:ext cx="3755390" cy="651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266700">
              <a:lnSpc>
                <a:spcPct val="114000"/>
              </a:lnSpc>
            </a:pPr>
            <a:r>
              <a:rPr sz="1600" b="1" dirty="0" err="1" smtClean="0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Просмотр</a:t>
            </a:r>
            <a:r>
              <a:rPr sz="1600" b="1" dirty="0" smtClean="0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sz="1600" b="1" dirty="0" err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видео</a:t>
            </a:r>
            <a:r>
              <a:rPr sz="1600" b="1" dirty="0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«</a:t>
            </a:r>
            <a:r>
              <a:rPr sz="1600" b="1" dirty="0" err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Между</a:t>
            </a:r>
            <a:r>
              <a:rPr sz="1600" b="1" dirty="0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sz="1600" b="1" dirty="0" err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нами</a:t>
            </a:r>
            <a:r>
              <a:rPr sz="1600" b="1" dirty="0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</a:t>
            </a:r>
            <a:r>
              <a:rPr sz="1600" b="1" dirty="0" err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девочками</a:t>
            </a:r>
            <a:r>
              <a:rPr sz="1600" b="1" dirty="0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» (16+) 7-11 </a:t>
            </a:r>
            <a:r>
              <a:rPr sz="1600" b="1" dirty="0" err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класс</a:t>
            </a:r>
            <a:r>
              <a:rPr sz="1600" b="1" dirty="0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 (</a:t>
            </a:r>
            <a:r>
              <a:rPr sz="1600" b="1" dirty="0" err="1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девочки</a:t>
            </a:r>
            <a:r>
              <a:rPr sz="1600" b="1" dirty="0">
                <a:solidFill>
                  <a:srgbClr val="002060"/>
                </a:solidFill>
                <a:latin typeface="Times New Roman" panose="02020603050405020304"/>
                <a:ea typeface="Calibri" panose="020F0502020204030204"/>
              </a:rPr>
              <a:t>)</a:t>
            </a:r>
          </a:p>
        </p:txBody>
      </p:sp>
      <p:pic>
        <p:nvPicPr>
          <p:cNvPr id="8" name="Изображение 11" descr="IMG_20241209_11040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7984" y="2780928"/>
            <a:ext cx="3795395" cy="2848610"/>
          </a:xfrm>
          <a:prstGeom prst="rect">
            <a:avLst/>
          </a:prstGeom>
        </p:spPr>
      </p:pic>
      <p:sp>
        <p:nvSpPr>
          <p:cNvPr id="9" name="Текстовое поле 19"/>
          <p:cNvSpPr txBox="1"/>
          <p:nvPr/>
        </p:nvSpPr>
        <p:spPr>
          <a:xfrm>
            <a:off x="395536" y="3356992"/>
            <a:ext cx="3319780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r>
              <a:rPr sz="1600" b="1" dirty="0">
                <a:solidFill>
                  <a:srgbClr val="002060"/>
                </a:solidFill>
                <a:latin typeface="Times New Roman" panose="02020603050405020304"/>
                <a:ea typeface="SimSun" panose="02010600030101010101" pitchFamily="2" charset="-122"/>
              </a:rPr>
              <a:t>Квест </a:t>
            </a:r>
            <a:r>
              <a:rPr sz="1600" b="1" dirty="0" err="1">
                <a:solidFill>
                  <a:srgbClr val="002060"/>
                </a:solidFill>
                <a:latin typeface="Times New Roman" panose="02020603050405020304"/>
                <a:ea typeface="SimSun" panose="02010600030101010101" pitchFamily="2" charset="-122"/>
              </a:rPr>
              <a:t>игра</a:t>
            </a:r>
            <a:r>
              <a:rPr sz="1600" b="1" dirty="0">
                <a:solidFill>
                  <a:srgbClr val="002060"/>
                </a:solidFill>
                <a:latin typeface="Times New Roman" panose="02020603050405020304"/>
                <a:ea typeface="SimSun" panose="02010600030101010101" pitchFamily="2" charset="-122"/>
              </a:rPr>
              <a:t> «</a:t>
            </a:r>
            <a:r>
              <a:rPr sz="1600" b="1" dirty="0" err="1">
                <a:solidFill>
                  <a:srgbClr val="002060"/>
                </a:solidFill>
                <a:latin typeface="Times New Roman" panose="02020603050405020304"/>
                <a:ea typeface="SimSun" panose="02010600030101010101" pitchFamily="2" charset="-122"/>
              </a:rPr>
              <a:t>Маршрут</a:t>
            </a:r>
            <a:r>
              <a:rPr sz="1600" b="1" dirty="0">
                <a:solidFill>
                  <a:srgbClr val="002060"/>
                </a:solidFill>
                <a:latin typeface="Times New Roman" panose="02020603050405020304"/>
                <a:ea typeface="SimSun" panose="02010600030101010101" pitchFamily="2" charset="-122"/>
              </a:rPr>
              <a:t> </a:t>
            </a:r>
            <a:r>
              <a:rPr sz="1600" b="1" dirty="0" err="1">
                <a:solidFill>
                  <a:srgbClr val="002060"/>
                </a:solidFill>
                <a:latin typeface="Times New Roman" panose="02020603050405020304"/>
                <a:ea typeface="SimSun" panose="02010600030101010101" pitchFamily="2" charset="-122"/>
              </a:rPr>
              <a:t>здоровья</a:t>
            </a:r>
            <a:r>
              <a:rPr sz="1600" b="1" dirty="0">
                <a:solidFill>
                  <a:srgbClr val="002060"/>
                </a:solidFill>
                <a:latin typeface="Times New Roman" panose="02020603050405020304"/>
                <a:ea typeface="SimSun" panose="02010600030101010101" pitchFamily="2" charset="-122"/>
              </a:rPr>
              <a:t>» </a:t>
            </a:r>
          </a:p>
          <a:p>
            <a:pPr marL="0" indent="0" algn="ctr" defTabSz="266700">
              <a:spcBef>
                <a:spcPct val="0"/>
              </a:spcBef>
              <a:spcAft>
                <a:spcPct val="0"/>
              </a:spcAft>
            </a:pPr>
            <a:r>
              <a:rPr sz="1600" b="1" dirty="0">
                <a:solidFill>
                  <a:srgbClr val="002060"/>
                </a:solidFill>
                <a:latin typeface="Times New Roman" panose="02020603050405020304"/>
                <a:ea typeface="SimSun" panose="02010600030101010101" pitchFamily="2" charset="-122"/>
              </a:rPr>
              <a:t>5-11 </a:t>
            </a:r>
            <a:r>
              <a:rPr sz="1600" b="1" dirty="0" err="1">
                <a:solidFill>
                  <a:srgbClr val="002060"/>
                </a:solidFill>
                <a:latin typeface="Times New Roman" panose="02020603050405020304"/>
                <a:ea typeface="SimSun" panose="02010600030101010101" pitchFamily="2" charset="-122"/>
              </a:rPr>
              <a:t>класс</a:t>
            </a:r>
            <a:endParaRPr sz="1600" b="1" dirty="0">
              <a:solidFill>
                <a:srgbClr val="002060"/>
              </a:solidFill>
              <a:latin typeface="Times New Roman" panose="02020603050405020304"/>
              <a:ea typeface="SimSun" panose="02010600030101010101" pitchFamily="2" charset="-122"/>
            </a:endParaRPr>
          </a:p>
        </p:txBody>
      </p:sp>
      <p:pic>
        <p:nvPicPr>
          <p:cNvPr id="10" name="Изображение 8" descr="IMG_20241205_1438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552" y="3933056"/>
            <a:ext cx="3251835" cy="244030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64</TotalTime>
  <Words>114</Words>
  <Application>Microsoft Office PowerPoint</Application>
  <PresentationFormat>Экран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МО Заларинский район</vt:lpstr>
      <vt:lpstr>      МБОУ Хор-Тагнинская СОШ </vt:lpstr>
      <vt:lpstr>      МБОУ Холмогойская СОШ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 Заларинский район</dc:title>
  <dc:creator>эльвира</dc:creator>
  <cp:lastModifiedBy>Банников Алексей</cp:lastModifiedBy>
  <cp:revision>11</cp:revision>
  <dcterms:created xsi:type="dcterms:W3CDTF">2024-12-16T06:40:35Z</dcterms:created>
  <dcterms:modified xsi:type="dcterms:W3CDTF">2024-12-16T07:51:24Z</dcterms:modified>
</cp:coreProperties>
</file>