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F10EBDC-8AE3-4EF5-A442-FDB778D12670}" type="datetimeFigureOut">
              <a:rPr lang="ru-RU" smtClean="0"/>
              <a:pPr/>
              <a:t>27.09.2024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17EA286-A90C-4ED4-9376-2DD6CD9710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0EBDC-8AE3-4EF5-A442-FDB778D12670}" type="datetimeFigureOut">
              <a:rPr lang="ru-RU" smtClean="0"/>
              <a:pPr/>
              <a:t>27.09.2024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EA286-A90C-4ED4-9376-2DD6CD9710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0EBDC-8AE3-4EF5-A442-FDB778D12670}" type="datetimeFigureOut">
              <a:rPr lang="ru-RU" smtClean="0"/>
              <a:pPr/>
              <a:t>27.09.2024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EA286-A90C-4ED4-9376-2DD6CD9710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F10EBDC-8AE3-4EF5-A442-FDB778D12670}" type="datetimeFigureOut">
              <a:rPr lang="ru-RU" smtClean="0"/>
              <a:pPr/>
              <a:t>27.09.2024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17EA286-A90C-4ED4-9376-2DD6CD97108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F10EBDC-8AE3-4EF5-A442-FDB778D12670}" type="datetimeFigureOut">
              <a:rPr lang="ru-RU" smtClean="0"/>
              <a:pPr/>
              <a:t>27.09.2024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17EA286-A90C-4ED4-9376-2DD6CD9710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0EBDC-8AE3-4EF5-A442-FDB778D12670}" type="datetimeFigureOut">
              <a:rPr lang="ru-RU" smtClean="0"/>
              <a:pPr/>
              <a:t>27.09.2024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EA286-A90C-4ED4-9376-2DD6CD97108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0EBDC-8AE3-4EF5-A442-FDB778D12670}" type="datetimeFigureOut">
              <a:rPr lang="ru-RU" smtClean="0"/>
              <a:pPr/>
              <a:t>27.09.2024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EA286-A90C-4ED4-9376-2DD6CD97108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F10EBDC-8AE3-4EF5-A442-FDB778D12670}" type="datetimeFigureOut">
              <a:rPr lang="ru-RU" smtClean="0"/>
              <a:pPr/>
              <a:t>27.09.2024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17EA286-A90C-4ED4-9376-2DD6CD97108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0EBDC-8AE3-4EF5-A442-FDB778D12670}" type="datetimeFigureOut">
              <a:rPr lang="ru-RU" smtClean="0"/>
              <a:pPr/>
              <a:t>27.09.2024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EA286-A90C-4ED4-9376-2DD6CD9710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F10EBDC-8AE3-4EF5-A442-FDB778D12670}" type="datetimeFigureOut">
              <a:rPr lang="ru-RU" smtClean="0"/>
              <a:pPr/>
              <a:t>27.09.2024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17EA286-A90C-4ED4-9376-2DD6CD97108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F10EBDC-8AE3-4EF5-A442-FDB778D12670}" type="datetimeFigureOut">
              <a:rPr lang="ru-RU" smtClean="0"/>
              <a:pPr/>
              <a:t>27.09.2024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17EA286-A90C-4ED4-9376-2DD6CD97108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F10EBDC-8AE3-4EF5-A442-FDB778D12670}" type="datetimeFigureOut">
              <a:rPr lang="ru-RU" smtClean="0"/>
              <a:pPr/>
              <a:t>27.09.2024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17EA286-A90C-4ED4-9376-2DD6CD97108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МБУ Комитет по образованию</a:t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МО «Заларинский район».</a:t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Неделя профилактики аутоагрессивного</a:t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поведения среди несовершеннолетних</a:t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«Разноцветная неделя».</a:t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Сентябрь, 2024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116632"/>
            <a:ext cx="7499176" cy="652934"/>
          </a:xfrm>
        </p:spPr>
        <p:txBody>
          <a:bodyPr/>
          <a:lstStyle/>
          <a:p>
            <a:pPr algn="r"/>
            <a:r>
              <a:rPr lang="ru-RU" b="1" dirty="0" smtClean="0">
                <a:solidFill>
                  <a:srgbClr val="002060"/>
                </a:solidFill>
              </a:rPr>
              <a:t>МБОУ Семеновская СОШ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07504" y="764704"/>
            <a:ext cx="4320480" cy="432048"/>
          </a:xfrm>
        </p:spPr>
        <p:txBody>
          <a:bodyPr/>
          <a:lstStyle/>
          <a:p>
            <a:pPr algn="ctr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Оформлен стенд «Разноцветная неделя»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C:\Users\User\Desktop\ФОГТО СЕНТЯБРЬ 23\разноцветная неделя\IMG_20230920_150604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6200000">
            <a:off x="1351855" y="456458"/>
            <a:ext cx="2064758" cy="354534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4211960" y="155679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Акция «Поделитесь друг с другом  конфетой в красной обертке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dirty="0"/>
          </a:p>
        </p:txBody>
      </p:sp>
      <p:pic>
        <p:nvPicPr>
          <p:cNvPr id="6" name="Рисунок 5" descr="C:\Users\User\Desktop\ФОТО СЕНТЯБРЬ 24-25\20240910_222233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27984" y="2348880"/>
            <a:ext cx="4104456" cy="2592288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Прямоугольник 6"/>
          <p:cNvSpPr/>
          <p:nvPr/>
        </p:nvSpPr>
        <p:spPr>
          <a:xfrm>
            <a:off x="395536" y="3429000"/>
            <a:ext cx="39273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Творческое задание «Солнечный луч»</a:t>
            </a:r>
          </a:p>
        </p:txBody>
      </p:sp>
      <p:pic>
        <p:nvPicPr>
          <p:cNvPr id="8" name="Рисунок 7" descr="C:\Users\User\Desktop\ФОТО СЕНТЯБРЬ 24-25\20240910_222155.jpg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7544" y="3861048"/>
            <a:ext cx="3744416" cy="25202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6" descr="https://sun9-23.userapi.com/s/v1/ig2/6jieCDl1RPEzj4ikdAsQY7vFubA7PKrXpmGZ8-b9P-dFGnsr6fSCMoFA7BtWTZhHB0dtlJwbCqgUG_wkklodorsM.jpg?quality=95&amp;as=32x24,48x36,72x54,108x81,160x120,240x180,360x270,480x360,540x405,640x480,720x540,1080x810,1280x960,1440x1080,2560x1920&amp;from=bu&amp;u=iWM6BllkIDDPI2zWbKazJ8I9_bcJ9UQAHLI3B6vcej4&amp;cs=1280x960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19872" y="4437112"/>
            <a:ext cx="2664296" cy="1998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0" descr="https://sun9-29.userapi.com/s/v1/ig2/ctPaBwc5w3hq_1v6NPTRY2XbzJa4X68fqxdYbsV9JA5LnzU0xhkp2qQ8KIB5oTwIds1u4Zk4HkYglr5au_3AN97f.jpg?quality=95&amp;as=32x24,48x36,72x54,108x81,160x120,240x180,360x270,480x360,540x405,640x480,720x540,1080x810,1280x960,1440x1080,2560x1920&amp;from=bu&amp;u=Jp0Y-XhzuAhB5YzoHAQ4KxEgDWtGptXvMWzrcwcvj8U&amp;cs=1280x960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12" y="3789040"/>
            <a:ext cx="3240360" cy="2429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8" descr="https://sun9-25.userapi.com/s/v1/ig2/Ue0iU6LLh4pHGQb6CHV_RBJAjOp1U8BDz2gOX9NskSXTPjHOxuYNcbfeaJFKssQVdJ8uHm3Zgac-b6CFbeprSrZs.jpg?quality=95&amp;as=32x41,48x62,72x93,108x139,160x207,240x310,360x465,474x612&amp;from=bu&amp;u=0lLZMYeHelmlfkuMW1wuJ9xFEO-3l5cO3fnWO261Gfg&amp;cs=474x61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12" y="980728"/>
            <a:ext cx="2160587" cy="278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60648"/>
            <a:ext cx="7467600" cy="504056"/>
          </a:xfrm>
        </p:spPr>
        <p:txBody>
          <a:bodyPr>
            <a:normAutofit fontScale="90000"/>
          </a:bodyPr>
          <a:lstStyle/>
          <a:p>
            <a:pPr algn="r"/>
            <a:r>
              <a:rPr lang="ru-RU" b="1" dirty="0" smtClean="0">
                <a:solidFill>
                  <a:srgbClr val="002060"/>
                </a:solidFill>
              </a:rPr>
              <a:t>МБОУ Мойганская СОШ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404664"/>
            <a:ext cx="28083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11" descr="https://sun9-56.userapi.com/s/v1/ig2/Ibxpf6PuYKHzYkJsYRnH0J_mjQzQuG-Yr98StXl1Q7cCxl-02joc88gW5aPpUUqDMY4VX4-8kKyfL6UPt-S4LZyl.jpg?quality=95&amp;as=32x24,48x36,72x54,108x81,160x120,240x180,360x270,480x360,540x405,640x480,720x540,1080x810,1280x960&amp;from=bu&amp;u=i6UPTHi7U_BzTvAI7yxFsGZqY8vx53Kon1-CHx7QiDo&amp;cs=1280x960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2736304" cy="1452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6" descr="https://sun9-46.userapi.com/s/v1/ig2/lF7nBG2XEWsWBiSqZXN4zaJy5KChwVs-m5f9jqVqoRqYvb5IT8Gpb4P-d-7ycJyTVclw5klBb1qB6Wyjhdd7j-DB.jpg?quality=95&amp;as=32x32,48x48,72x72,108x108,160x160,240x240,360x360,480x480,540x540,640x640,720x720,1080x1080,1280x1280,1440x1440,1600x1600&amp;from=bu&amp;u=E2U4g5ETvfdDE1aNQOGgK0yI0w9eLC9hEOCyIuW7hDo&amp;cs=1280x1280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67744" y="1628800"/>
            <a:ext cx="2808312" cy="2808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5292080" y="764704"/>
            <a:ext cx="341987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«Чёрно-белый день» «Что такое хорошо, что такое плохо».</a:t>
            </a:r>
          </a:p>
          <a:p>
            <a:pPr>
              <a:buFont typeface="Wingdings" pitchFamily="2" charset="2"/>
              <a:buChar char="v"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«Оранжевый  день» «Знать, чтобы помнить!» - экскурсия</a:t>
            </a:r>
          </a:p>
          <a:p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в музей на базе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Мойганского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КЦД «Звёздный»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«Красный день» «Семья – моя крепость»  - беседа –игра с элементами игры.</a:t>
            </a:r>
          </a:p>
          <a:p>
            <a:pPr>
              <a:buFont typeface="Wingdings" pitchFamily="2" charset="2"/>
              <a:buChar char="v"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«Синий день» «Там, где живёт счастье»  - прогулка</a:t>
            </a:r>
          </a:p>
          <a:p>
            <a:pPr>
              <a:buFont typeface="Wingdings" pitchFamily="2" charset="2"/>
              <a:buChar char="v"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«Зелёный день» «День семьи»</a:t>
            </a:r>
          </a:p>
          <a:p>
            <a:pPr>
              <a:buFont typeface="Wingdings" pitchFamily="2" charset="2"/>
              <a:buChar char="v"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«Мы – это много я!»  - поход</a:t>
            </a:r>
          </a:p>
          <a:p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419872" y="494116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ru-RU" altLang="ru-RU" b="1" dirty="0"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71600" y="3933056"/>
            <a:ext cx="3168352" cy="250660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260648"/>
            <a:ext cx="7467600" cy="706090"/>
          </a:xfrm>
        </p:spPr>
        <p:txBody>
          <a:bodyPr/>
          <a:lstStyle/>
          <a:p>
            <a:pPr algn="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МБОУ Хор-Тагнинская СОШ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980728"/>
            <a:ext cx="36724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Акция «Забор психологической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перезагрузки»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7544" y="1628800"/>
            <a:ext cx="3168352" cy="2232248"/>
          </a:xfrm>
          <a:prstGeom prst="rect">
            <a:avLst/>
          </a:prstGeom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067944" y="1124744"/>
            <a:ext cx="439248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изготовление коллективных плакатов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«Мы- это много Я», «Диалог с выдающимися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людьми, Твое ярко-синее мнение»,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7" name="Рисунок 6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95936" y="2276872"/>
            <a:ext cx="2999631" cy="2285649"/>
          </a:xfrm>
          <a:prstGeom prst="rect">
            <a:avLst/>
          </a:prstGeom>
        </p:spPr>
      </p:pic>
      <p:pic>
        <p:nvPicPr>
          <p:cNvPr id="9" name="Рисунок 8"/>
          <p:cNvPicPr/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 rot="16200000">
            <a:off x="5691717" y="3677435"/>
            <a:ext cx="1887341" cy="383874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242</TotalTime>
  <Words>145</Words>
  <Application>Microsoft Office PowerPoint</Application>
  <PresentationFormat>Экран (4:3)</PresentationFormat>
  <Paragraphs>21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Эркер</vt:lpstr>
      <vt:lpstr>МБУ Комитет по образованию МО «Заларинский район». Неделя профилактики аутоагрессивного поведения среди несовершеннолетних «Разноцветная неделя». </vt:lpstr>
      <vt:lpstr>МБОУ Семеновская СОШ</vt:lpstr>
      <vt:lpstr>МБОУ Мойганская СОШ</vt:lpstr>
      <vt:lpstr>МБОУ Хор-Тагнинская СОШ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МБУ Комитет по образованию МО «Заларинский район». Неделя профилактики аутоагрессивного поведения среди несовершеннолетних «Разноцветная неделя». </dc:title>
  <dc:creator>эльвира</dc:creator>
  <cp:lastModifiedBy>Банников Алексей</cp:lastModifiedBy>
  <cp:revision>6</cp:revision>
  <dcterms:created xsi:type="dcterms:W3CDTF">2024-09-27T00:23:18Z</dcterms:created>
  <dcterms:modified xsi:type="dcterms:W3CDTF">2024-09-27T06:01:53Z</dcterms:modified>
</cp:coreProperties>
</file>