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5560" y="4883024"/>
            <a:ext cx="4047239" cy="1195538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Неделя профилактики экстремизма «Единство </a:t>
            </a:r>
            <a:r>
              <a:rPr lang="ru-RU" sz="4000" dirty="0" smtClean="0"/>
              <a:t>многообразия»</a:t>
            </a:r>
            <a:br>
              <a:rPr lang="ru-RU" sz="4000" dirty="0" smtClean="0"/>
            </a:br>
            <a:r>
              <a:rPr lang="ru-RU" sz="4000" dirty="0" smtClean="0"/>
              <a:t>среди обучающихся образовательных организаций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420000">
            <a:off x="949195" y="3505209"/>
            <a:ext cx="9755187" cy="550333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МБУ Комитет по образованию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Заларинский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район».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49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012709" y="160706"/>
            <a:ext cx="4551218" cy="365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МБОУ </a:t>
            </a:r>
            <a:r>
              <a:rPr lang="ru-RU" dirty="0" err="1" smtClean="0"/>
              <a:t>Солерудниковская</a:t>
            </a:r>
            <a:r>
              <a:rPr lang="ru-RU" dirty="0" smtClean="0"/>
              <a:t> гимназия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9586" y="508002"/>
            <a:ext cx="4641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Классные часы «Я гражданин России»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IMG-7552e9d82177bef1c1d5da2f57268e28-V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7612" y="954911"/>
            <a:ext cx="3231867" cy="2425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600838" y="585579"/>
            <a:ext cx="3479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1-4 классы «Волшебные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слова»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32" name="Picture 8" descr="IMG-1a44f6235580f4521fad789c5c88cf10-V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9479" y="1772915"/>
            <a:ext cx="2448936" cy="355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G-ae4ba09732f087b6e9da4760c68b612e-V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626" y="2894158"/>
            <a:ext cx="3108465" cy="233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IMG-0176cc878cc2e8f6c9a27d25643393c6-V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8883" y="954911"/>
            <a:ext cx="3685044" cy="276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57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38837" y="114523"/>
            <a:ext cx="3297382" cy="5043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МБОУ </a:t>
            </a:r>
            <a:r>
              <a:rPr lang="ru-RU" dirty="0" err="1" smtClean="0"/>
              <a:t>Бабагайская</a:t>
            </a:r>
            <a:r>
              <a:rPr lang="ru-RU" dirty="0" smtClean="0"/>
              <a:t> СОШ</a:t>
            </a:r>
            <a:endParaRPr lang="ru-RU" dirty="0"/>
          </a:p>
        </p:txBody>
      </p:sp>
      <p:sp>
        <p:nvSpPr>
          <p:cNvPr id="5" name="Текстовое поле 2"/>
          <p:cNvSpPr txBox="1"/>
          <p:nvPr/>
        </p:nvSpPr>
        <p:spPr>
          <a:xfrm>
            <a:off x="160492" y="2640596"/>
            <a:ext cx="40106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Тематические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выставки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художественной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,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периодической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литературы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на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тему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«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Толерантность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на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книжных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страницах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»</a:t>
            </a:r>
          </a:p>
        </p:txBody>
      </p:sp>
      <p:pic>
        <p:nvPicPr>
          <p:cNvPr id="6" name="Изображение 3" descr="IMG_20241113_1509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755" y="323541"/>
            <a:ext cx="3088379" cy="2317055"/>
          </a:xfrm>
          <a:prstGeom prst="rect">
            <a:avLst/>
          </a:prstGeom>
        </p:spPr>
      </p:pic>
      <p:sp>
        <p:nvSpPr>
          <p:cNvPr id="7" name="Текстовое поле 2"/>
          <p:cNvSpPr txBox="1"/>
          <p:nvPr/>
        </p:nvSpPr>
        <p:spPr>
          <a:xfrm>
            <a:off x="4079469" y="368110"/>
            <a:ext cx="2872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 </a:t>
            </a:r>
            <a:r>
              <a:rPr b="1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5-6 </a:t>
            </a:r>
            <a:r>
              <a:rPr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класс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ы</a:t>
            </a:r>
          </a:p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b="1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классный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час</a:t>
            </a:r>
            <a:endParaRPr lang="ru-RU" b="1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/>
              <a:cs typeface="Arial Black" panose="020B0A04020102020204" pitchFamily="34" charset="0"/>
            </a:endParaRPr>
          </a:p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b="1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«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Вместе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мы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b="1"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сила</a:t>
            </a:r>
            <a:r>
              <a:rPr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!»</a:t>
            </a:r>
          </a:p>
        </p:txBody>
      </p:sp>
      <p:pic>
        <p:nvPicPr>
          <p:cNvPr id="8" name="Изображение 3" descr="hieROn8-oML1OcFcz_Xk2XiPMbAfu4OrIT_1lweQw_SYElI7uTL1_N0zdn5oOYGzvJ9WgOdgyWXBbbBMdtQ4hd1V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86835" y="1357500"/>
            <a:ext cx="2421929" cy="2106813"/>
          </a:xfrm>
          <a:prstGeom prst="rect">
            <a:avLst/>
          </a:prstGeom>
        </p:spPr>
      </p:pic>
      <p:pic>
        <p:nvPicPr>
          <p:cNvPr id="9" name="Изображение 4" descr="jozcYBWQww2ZeYlZeTldCdUnyWC4QiqJj2lw_XUG5bWr-LiyhOWYa5iRmSykfkT0loeNvdO8Q_--6BhrPMpbnzpw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17300" y="618836"/>
            <a:ext cx="2292955" cy="2021760"/>
          </a:xfrm>
          <a:prstGeom prst="rect">
            <a:avLst/>
          </a:prstGeom>
        </p:spPr>
      </p:pic>
      <p:pic>
        <p:nvPicPr>
          <p:cNvPr id="10" name="Изображение 14" descr="IMG-ccf796c5700753ae3c6740a6e7b8be78-V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673" y="4062381"/>
            <a:ext cx="2770505" cy="2087245"/>
          </a:xfrm>
          <a:prstGeom prst="rect">
            <a:avLst/>
          </a:prstGeom>
        </p:spPr>
      </p:pic>
      <p:sp>
        <p:nvSpPr>
          <p:cNvPr id="11" name="Текстовое поле 13"/>
          <p:cNvSpPr txBox="1"/>
          <p:nvPr/>
        </p:nvSpPr>
        <p:spPr>
          <a:xfrm>
            <a:off x="3901325" y="4121289"/>
            <a:ext cx="3229148" cy="17124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dirty="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5-8 </a:t>
            </a:r>
            <a:r>
              <a:rPr dirty="0" err="1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класс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ы</a:t>
            </a:r>
          </a:p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квест</a:t>
            </a: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– </a:t>
            </a:r>
            <a:r>
              <a:rPr dirty="0" err="1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игра</a:t>
            </a: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/>
              <a:cs typeface="Arial Black" panose="020B0A04020102020204" pitchFamily="34" charset="0"/>
            </a:endParaRPr>
          </a:p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«</a:t>
            </a:r>
            <a:r>
              <a:rPr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Когда</a:t>
            </a: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мы</a:t>
            </a: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едины</a:t>
            </a: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– </a:t>
            </a:r>
            <a:r>
              <a:rPr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мы</a:t>
            </a: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</a:t>
            </a:r>
            <a:r>
              <a:rPr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непобедимы</a:t>
            </a:r>
            <a:r>
              <a:rPr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!»</a:t>
            </a:r>
          </a:p>
        </p:txBody>
      </p:sp>
      <p:pic>
        <p:nvPicPr>
          <p:cNvPr id="12" name="Изображение 10" descr="IMG_20241114_1428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1839" y="3821275"/>
            <a:ext cx="3034435" cy="227678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877587" y="2814656"/>
            <a:ext cx="465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6670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5- 7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классы</a:t>
            </a:r>
          </a:p>
          <a:p>
            <a:pPr algn="ctr" defTabSz="26670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интерактивный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веб-</a:t>
            </a:r>
            <a:r>
              <a:rPr lang="ru-RU"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квест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/>
                <a:cs typeface="Arial Black" panose="020B0A04020102020204" pitchFamily="34" charset="0"/>
              </a:rPr>
              <a:t> «Планета толерантности»</a:t>
            </a:r>
          </a:p>
        </p:txBody>
      </p:sp>
    </p:spTree>
    <p:extLst>
      <p:ext uri="{BB962C8B-B14F-4D97-AF65-F5344CB8AC3E}">
        <p14:creationId xmlns:p14="http://schemas.microsoft.com/office/powerpoint/2010/main" val="81492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15037" y="188414"/>
            <a:ext cx="3295073" cy="4488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МБОУ </a:t>
            </a:r>
            <a:r>
              <a:rPr lang="ru-RU" dirty="0" err="1" smtClean="0"/>
              <a:t>Заларинская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№2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0942010">
            <a:off x="30115" y="204111"/>
            <a:ext cx="369832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информационного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стенда 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проведении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профнедели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Единство многообразия»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93736">
            <a:off x="485510" y="1676783"/>
            <a:ext cx="2787539" cy="371671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753045" y="3782127"/>
            <a:ext cx="2012243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рисунков «Школа – территория дружбы»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C:\Users\www\Desktop\Единство многообразия фото2024\IMG-a7c4ef677e2c72ecd0c8df997b8d9b92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701584">
            <a:off x="8687214" y="3313133"/>
            <a:ext cx="2617516" cy="262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www\Desktop\Единство многообразия фото2024\IMG-ebb99506fd8f8c44c4473e09ee096e36-V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83451">
            <a:off x="3900270" y="3540419"/>
            <a:ext cx="28575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 rot="21049203">
            <a:off x="4106989" y="441966"/>
            <a:ext cx="2084930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плакатов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C:\Users\www\Desktop\Единство многообразия фото2024\IMG-3da77cecaba387484c17df58619c1132-V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974902">
            <a:off x="7815112" y="722167"/>
            <a:ext cx="3395445" cy="228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www\Desktop\Единство многообразия фото2024\20241116_225452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31690">
            <a:off x="3332213" y="904907"/>
            <a:ext cx="3992223" cy="239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7373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51</TotalTime>
  <Words>70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Главное мероприятие</vt:lpstr>
      <vt:lpstr>Неделя профилактики экстремизма «Единство многообразия» среди обучающихся образовательных организаций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Банников Алексей</cp:lastModifiedBy>
  <cp:revision>11</cp:revision>
  <dcterms:created xsi:type="dcterms:W3CDTF">2024-12-06T07:37:45Z</dcterms:created>
  <dcterms:modified xsi:type="dcterms:W3CDTF">2024-12-06T08:38:37Z</dcterms:modified>
</cp:coreProperties>
</file>