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123" d="100"/>
          <a:sy n="123" d="100"/>
        </p:scale>
        <p:origin x="-11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12/6/2024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12/6/2024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25236" y="1219199"/>
            <a:ext cx="9642763" cy="229076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Неделя профилактики употребления табачных изделий «Мы – за чистые легкие!»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72351" y="4654983"/>
            <a:ext cx="8791575" cy="1655762"/>
          </a:xfrm>
        </p:spPr>
        <p:txBody>
          <a:bodyPr/>
          <a:lstStyle/>
          <a:p>
            <a:pPr algn="r"/>
            <a:r>
              <a:rPr lang="ru-RU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МБУ Комитет по образованию</a:t>
            </a:r>
            <a:br>
              <a:rPr lang="ru-RU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МО «</a:t>
            </a:r>
            <a:r>
              <a:rPr lang="ru-RU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Заларинский</a:t>
            </a:r>
            <a:r>
              <a:rPr lang="ru-RU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район».</a:t>
            </a:r>
            <a:endParaRPr lang="ru-RU" b="1" dirty="0">
              <a:solidFill>
                <a:srgbClr val="00B0F0"/>
              </a:solidFill>
            </a:endParaRPr>
          </a:p>
          <a:p>
            <a:pPr algn="r"/>
            <a:endParaRPr lang="ru-RU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27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4618" y="286009"/>
            <a:ext cx="5698836" cy="49908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МБОУ Хор-</a:t>
            </a:r>
            <a:r>
              <a:rPr lang="ru-RU" b="1" dirty="0" err="1">
                <a:solidFill>
                  <a:srgbClr val="002060"/>
                </a:solidFill>
              </a:rPr>
              <a:t>Тагнинская</a:t>
            </a:r>
            <a:r>
              <a:rPr lang="ru-RU" b="1" dirty="0">
                <a:solidFill>
                  <a:srgbClr val="002060"/>
                </a:solidFill>
              </a:rPr>
              <a:t> СОШ</a:t>
            </a:r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44821" y="955964"/>
            <a:ext cx="4843232" cy="354171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10946" y="350884"/>
            <a:ext cx="50531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</a:rPr>
              <a:t>«Фитнес профилактика» - активные переменки </a:t>
            </a:r>
          </a:p>
        </p:txBody>
      </p:sp>
      <p:pic>
        <p:nvPicPr>
          <p:cNvPr id="5" name="Picture 2" descr="C:\Users\Администратор\Desktop\НЕДЕЛИ 2023\Мы за чистые легкие 2024 г\IMG-1bfd39a248c20b4d55b5e592adc90ddc-V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28900">
            <a:off x="392802" y="825281"/>
            <a:ext cx="2697019" cy="2022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Users\Администратор\Desktop\НЕДЕЛИ 2023\Мы за чистые легкие 2024 г\hlBe2l5EuqS0bDhNNCLr5CaAO3UCSM44BWdBcmb75kWfUySuLt62YbteQtw2K_z17EmWlHU8IiL5Vp-OhWdncoM_.jpg.jpe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791139">
            <a:off x="482540" y="2423673"/>
            <a:ext cx="3221872" cy="18123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Администратор\Desktop\НЕДЕЛИ 2023\Мы за чистые легкие 2024 г\jX7Cu3KCDj_hLUhlAx82NO3JyvQZYEo2b5Y094-T55C-5VbifaxjA8z0P-PmOmxm_J3FAq6hBUOJh8bH76ATa6Ra.jpg.jpe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65142">
            <a:off x="3297687" y="1437229"/>
            <a:ext cx="2841383" cy="213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9559636" y="1579418"/>
            <a:ext cx="21982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Постер конкурс </a:t>
            </a:r>
            <a:br>
              <a:rPr lang="ru-RU" b="1" dirty="0">
                <a:solidFill>
                  <a:srgbClr val="C00000"/>
                </a:solidFill>
              </a:rPr>
            </a:br>
            <a:r>
              <a:rPr lang="ru-RU" b="1" dirty="0">
                <a:solidFill>
                  <a:srgbClr val="C00000"/>
                </a:solidFill>
              </a:rPr>
              <a:t>«Курить не модно – дыши свободно!»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6520591" y="5183047"/>
            <a:ext cx="44916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Родительское собрание о вреде курения и употребления </a:t>
            </a:r>
            <a:r>
              <a:rPr lang="ru-RU" b="1" dirty="0" err="1">
                <a:solidFill>
                  <a:srgbClr val="C00000"/>
                </a:solidFill>
              </a:rPr>
              <a:t>никотинсодержащей</a:t>
            </a:r>
            <a:r>
              <a:rPr lang="ru-RU" b="1" dirty="0">
                <a:solidFill>
                  <a:srgbClr val="C00000"/>
                </a:solidFill>
              </a:rPr>
              <a:t> продукции подростками, роль семьи.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1163758">
            <a:off x="1592320" y="4207631"/>
            <a:ext cx="4557903" cy="2190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39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2417" y="458021"/>
            <a:ext cx="8082538" cy="1007082"/>
          </a:xfrm>
        </p:spPr>
        <p:txBody>
          <a:bodyPr/>
          <a:lstStyle/>
          <a:p>
            <a:pPr algn="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</a:t>
            </a:r>
            <a:r>
              <a:rPr lang="en-US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.Моисеевка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Профилактическая неделя &amp;quot;Мы за чистые легкие&amp;quot;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179517">
            <a:off x="-458440" y="2992382"/>
            <a:ext cx="4857750" cy="219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5490" y="71057"/>
            <a:ext cx="846050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FFFF00"/>
                </a:solidFill>
                <a:latin typeface="Montserrat"/>
              </a:rPr>
              <a:t>Девиз недели:</a:t>
            </a:r>
          </a:p>
          <a:p>
            <a:r>
              <a:rPr lang="ru-RU" sz="2400" dirty="0" smtClean="0">
                <a:solidFill>
                  <a:srgbClr val="FFFF00"/>
                </a:solidFill>
                <a:latin typeface="Montserrat"/>
              </a:rPr>
              <a:t> «Курить </a:t>
            </a:r>
            <a:r>
              <a:rPr lang="ru-RU" sz="2400" dirty="0">
                <a:solidFill>
                  <a:srgbClr val="FFFF00"/>
                </a:solidFill>
                <a:latin typeface="Montserrat"/>
              </a:rPr>
              <a:t>не модно- дыши свободно</a:t>
            </a:r>
            <a:r>
              <a:rPr lang="ru-RU" sz="2400" dirty="0" smtClean="0">
                <a:solidFill>
                  <a:srgbClr val="FFFF00"/>
                </a:solidFill>
                <a:latin typeface="Montserrat"/>
              </a:rPr>
              <a:t>»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 rot="21399787">
            <a:off x="553461" y="902054"/>
            <a:ext cx="31309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Montserrat"/>
              </a:rPr>
              <a:t>информационные плакаты </a:t>
            </a:r>
          </a:p>
          <a:p>
            <a:r>
              <a:rPr lang="ru-RU" dirty="0" smtClean="0">
                <a:solidFill>
                  <a:srgbClr val="C00000"/>
                </a:solidFill>
                <a:latin typeface="Montserrat"/>
              </a:rPr>
              <a:t>о </a:t>
            </a:r>
            <a:r>
              <a:rPr lang="ru-RU" dirty="0">
                <a:solidFill>
                  <a:srgbClr val="C00000"/>
                </a:solidFill>
                <a:latin typeface="Montserrat"/>
              </a:rPr>
              <a:t>здоровом образе жизни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323683">
            <a:off x="7598684" y="4816204"/>
            <a:ext cx="26844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  <a:latin typeface="Montserrat"/>
              </a:rPr>
              <a:t>демонстрация социальных роликов и мультипликационных фильмов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1028" name="Picture 4" descr="https://sh-moiseevskaya-r138.gosweb.gosuslugi.ru/netcat_files/userfiles/IMG-20241129-WA000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15931216">
            <a:off x="4002245" y="2848203"/>
            <a:ext cx="3116873" cy="4155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456619">
            <a:off x="5945951" y="1662984"/>
            <a:ext cx="5945594" cy="2647647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 rot="21315373">
            <a:off x="3712181" y="1750698"/>
            <a:ext cx="2156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Montserrat"/>
              </a:rPr>
              <a:t>«День здоровья». 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529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48692" y="1043709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idx="1"/>
          </p:nvPr>
        </p:nvSpPr>
        <p:spPr>
          <a:xfrm>
            <a:off x="6206836" y="88178"/>
            <a:ext cx="5468647" cy="623022"/>
          </a:xfrm>
        </p:spPr>
        <p:txBody>
          <a:bodyPr/>
          <a:lstStyle/>
          <a:p>
            <a:pPr marL="0" indent="0" algn="r">
              <a:buNone/>
            </a:pP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</a:t>
            </a:r>
            <a:r>
              <a:rPr lang="ru-RU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Солерудниковская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гимназия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2504" y="341868"/>
            <a:ext cx="5474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Классные часы по теме: «Быть здоровым модно!»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2050" name="Picture 2" descr="IMG-c260eb9eef74b212e620e4c876049cf9-V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097669">
            <a:off x="587011" y="924521"/>
            <a:ext cx="2338595" cy="31171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 descr="IMG-991eaaf05438cf3da98ab0861828d3ec-V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376893">
            <a:off x="3530193" y="876550"/>
            <a:ext cx="2354037" cy="31353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8367733" y="711200"/>
            <a:ext cx="27347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rgbClr val="C00000"/>
                </a:solidFill>
              </a:rPr>
              <a:t>Акция «Плакат здоровья»</a:t>
            </a:r>
          </a:p>
        </p:txBody>
      </p:sp>
      <p:pic>
        <p:nvPicPr>
          <p:cNvPr id="2056" name="Picture 8" descr="IMG-35c18e9e74bc7ced1951eb586c6fb9dd-V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91891" y="4533113"/>
            <a:ext cx="4714875" cy="211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7" name="Picture 9" descr="IMG-33df2ad011ff5e69a49283d3dfc025c3-V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455626">
            <a:off x="8219206" y="1415201"/>
            <a:ext cx="3668713" cy="275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5" name="Picture 7" descr="IMG-f17183d576bdaec2ec5df8c382c82eb3-V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140486">
            <a:off x="6282176" y="1277520"/>
            <a:ext cx="2202640" cy="29372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1605585" y="4090063"/>
            <a:ext cx="3959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Просмотр видеороликов (5-11 классы)</a:t>
            </a:r>
            <a:endParaRPr lang="ru-RU" sz="160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31983" y="4639727"/>
            <a:ext cx="4466667" cy="20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44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178</TotalTime>
  <Words>98</Words>
  <Application>Microsoft Office PowerPoint</Application>
  <PresentationFormat>Произвольный</PresentationFormat>
  <Paragraphs>17</Paragraphs>
  <Slides>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5" baseType="lpstr">
      <vt:lpstr>Контур</vt:lpstr>
      <vt:lpstr>Неделя профилактики употребления табачных изделий «Мы – за чистые легкие!»</vt:lpstr>
      <vt:lpstr>МБОУ Хор-Тагнинская СОШ</vt:lpstr>
      <vt:lpstr>МБОУ СОШ C.Моисеевка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Банников Алексей</cp:lastModifiedBy>
  <cp:revision>15</cp:revision>
  <dcterms:created xsi:type="dcterms:W3CDTF">2024-12-06T05:34:19Z</dcterms:created>
  <dcterms:modified xsi:type="dcterms:W3CDTF">2024-12-06T08:39:10Z</dcterms:modified>
</cp:coreProperties>
</file>